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91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8436E-6570-45EB-A92E-13B451F8157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E2D07-BDB4-47E2-B6B7-D647E4A6F1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5590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74594-FC04-4987-9814-320821D1378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2DB21-1287-4947-9910-0EBD48D420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670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7C4DF-AC1B-4449-846C-C2B567E2B68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996FB-B8B7-4A3E-AA0C-7095377C494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4133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12889-CABA-4DB1-A8ED-993F10BDB2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B863D-D91A-41CA-9E4E-02650DFF7D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283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8B433-E083-4BEA-9417-06BE1D0354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1DD1B-EE4C-462A-A368-09C28C433D2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857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CD007-7DE4-449C-B8A3-24551E688D2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50741-0A89-45ED-88E2-AD531DF2EF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2681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5A3FD-DE76-4F27-A3F2-2098DCFEEFC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5C1B-1500-44DF-A654-357CE99801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7546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90CA3-552D-470C-97DF-4D233DDC661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D2D81-9274-4824-ABA5-8BF9016E67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26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73FAE-95CF-428E-AE64-E21E4205795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A5D52-7C5D-4EC9-BC49-EF3FFE61AED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065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8AB71-8D4F-4C07-8200-E26BE4A2D08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B5F2-8B24-4F6E-9C4A-465F8A86460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306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DD96-A98C-4CAB-9102-C7664AED99F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C69EE-0DFE-4890-BCFB-7BA5B28AA29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814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A4B11-D8BB-4584-81BE-D979318ABCF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C2ED4-1570-4F1B-8F05-BAE5865FE26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36504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CCAD-4AE0-47E4-801B-21BE38A3011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2D028-42C3-48D7-A2D9-FE9BA29AF5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449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AB09C-BFA3-4682-87E1-0D2BCA527B7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62BDF-1126-4C51-B73D-4098767DCAD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822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59E9C-A495-44C4-98D0-B604395497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E0FEA-B3B4-46A3-A5E9-84999146605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0454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A89E3-1B6F-4033-9C75-8B60A96CF89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B47F6-49C4-4B3A-AA2C-26DEFD23A2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3762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307B2-C799-4EDF-AD45-2FB9A2E515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1F985-0662-4951-B6F1-0D68E5EBF81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7808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CA98B-B18C-47C8-8394-4FF587C38B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3AA01-1D99-4D97-8C9E-FC99CAF46E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603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7A017-4D4B-4841-BC6F-B4364A7D7A5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1F524A-265E-4CA0-BB1F-17393EAB832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6559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6DD3-C09F-423C-9AD1-1ECB1B7C2D2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58D9-1605-4E64-9A5F-7D090CDD47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1221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07D27-5647-4D27-A92F-B938CBA6C60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4D3DC-AD36-413B-BC41-06A61830835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8167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CF56F-ECC4-456C-AF7D-185ABF981F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4CD93-C02B-4C00-9CB1-F824FFDA26C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2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B415-69AC-4A03-B551-F8FDFAE5394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23E0-BA9F-4CE3-AF2C-2D0D8492C26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873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E7CD-9BFC-4BD7-9C4A-D205F358220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D1A2-F132-4BD9-81FD-16850E28886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8045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7F2E9-CF8F-4196-8AC6-689AE8C6BC3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36E66-1D31-419D-B3BD-55563FAE5FF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39423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6A802-01D0-49F0-84B2-FFE50B03A61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F417A-DD01-427C-B06D-488CAA5DA2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161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17C06-4AA0-4C35-819D-F54A3181719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202732-CBB5-4D53-A53F-118268D98D5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6317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CAF66-E72C-43CF-AE0F-6CAFA16619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6A86E6-0DDC-4693-8BB9-20DE105F27A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223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9ED4F-C068-41DA-B95A-1F74CCCD0C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FDFC6-5E69-4A9A-8619-4A331527316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84203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FFDB-E6B9-4471-9EED-344A15F54F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D0E4C0-F78D-459B-B47A-04899EE1DBB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55555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BFF62-F373-42E7-BE6C-2FA34F5E9E5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1E94-5322-4F74-8738-96AAFEB455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80649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0B30A-8980-4DB3-A9B2-D2CB12C4927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1CE53-35F7-40B9-8802-B2D0D73E86E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8823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5D68BD-FF0E-4A31-9D86-26710469CD6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8D078-973E-453B-97B8-B15EF52306D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439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30E99-812B-45F7-9A25-F20A2A8BDEC0}" type="datetimeFigureOut">
              <a:rPr lang="en-US" smtClean="0"/>
              <a:t>6/28/2012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47BA1-D0E5-4E1C-92F9-73D9A894FB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1B03A7-841A-4D31-857A-4145991358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EC3E5F-72E2-45BE-B41B-073F476C85B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8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57C2DCD-5BC4-4036-AF2C-47DC566E3C8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854331-7FE0-432C-884D-03516C1B401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96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1FE757-B1A8-4AAA-A197-C3D3C0561FA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6/28/2012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41C5A19-EB14-4969-8629-131E592F1ED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97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1676399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itchFamily="34" charset="0"/>
              </a:rPr>
              <a:t>TTF Facilities Subcommittee</a:t>
            </a:r>
            <a:endParaRPr lang="en-US" sz="4000" dirty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000" dirty="0" smtClean="0">
                <a:latin typeface="Arial Black" pitchFamily="34" charset="0"/>
              </a:rPr>
              <a:t>Status Report – 26 June 2012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990599"/>
          </a:xfrm>
        </p:spPr>
        <p:txBody>
          <a:bodyPr>
            <a:normAutofit fontScale="90000"/>
          </a:bodyPr>
          <a:lstStyle/>
          <a:p>
            <a:r>
              <a:rPr lang="en-US" sz="3200" b="1" dirty="0">
                <a:solidFill>
                  <a:prstClr val="black"/>
                </a:solidFill>
                <a:latin typeface="Arial Black" pitchFamily="34" charset="0"/>
              </a:rPr>
              <a:t>TTF Facilities Subcommittee</a:t>
            </a:r>
            <a:br>
              <a:rPr lang="en-US" sz="3200" b="1" dirty="0">
                <a:solidFill>
                  <a:prstClr val="black"/>
                </a:solidFill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990600"/>
            <a:ext cx="6400800" cy="4648200"/>
          </a:xfrm>
        </p:spPr>
        <p:txBody>
          <a:bodyPr>
            <a:normAutofit/>
          </a:bodyPr>
          <a:lstStyle/>
          <a:p>
            <a:pPr algn="l"/>
            <a:r>
              <a:rPr lang="en-US" sz="2000" b="1" u="sng" dirty="0" smtClean="0"/>
              <a:t>Members</a:t>
            </a:r>
          </a:p>
          <a:p>
            <a:pPr algn="l"/>
            <a:r>
              <a:rPr lang="en-US" sz="2000" b="1" dirty="0" smtClean="0"/>
              <a:t>Alexi Assmus		Hendricks Davis</a:t>
            </a:r>
          </a:p>
          <a:p>
            <a:pPr algn="l"/>
            <a:r>
              <a:rPr lang="en-US" sz="2000" b="1" dirty="0" smtClean="0"/>
              <a:t>Yina Moore		Marvin Reed</a:t>
            </a:r>
          </a:p>
          <a:p>
            <a:pPr algn="l"/>
            <a:r>
              <a:rPr lang="en-US" sz="2000" b="1" dirty="0" smtClean="0"/>
              <a:t>Mark </a:t>
            </a:r>
            <a:r>
              <a:rPr lang="en-US" sz="2000" b="1" dirty="0" err="1" smtClean="0"/>
              <a:t>Schiebner</a:t>
            </a:r>
            <a:r>
              <a:rPr lang="en-US" sz="2000" b="1" dirty="0"/>
              <a:t>	</a:t>
            </a:r>
            <a:r>
              <a:rPr lang="en-US" sz="2000" b="1" dirty="0" smtClean="0"/>
              <a:t>	Scott Sillars</a:t>
            </a:r>
          </a:p>
          <a:p>
            <a:pPr algn="l"/>
            <a:r>
              <a:rPr lang="en-US" sz="2000" b="1" dirty="0" smtClean="0"/>
              <a:t>Dick Woodbridge		Bernie Miller, Chair</a:t>
            </a:r>
          </a:p>
          <a:p>
            <a:pPr algn="l"/>
            <a:r>
              <a:rPr lang="en-US" sz="2000" b="1" u="sng" dirty="0" smtClean="0"/>
              <a:t>Staff</a:t>
            </a:r>
          </a:p>
          <a:p>
            <a:pPr algn="l"/>
            <a:r>
              <a:rPr lang="en-US" sz="2000" b="1" dirty="0" smtClean="0"/>
              <a:t>Bob Bruschi		Kathy Monzo</a:t>
            </a:r>
          </a:p>
          <a:p>
            <a:pPr algn="l"/>
            <a:r>
              <a:rPr lang="en-US" sz="2000" b="1" dirty="0" smtClean="0"/>
              <a:t>Bob Kiser</a:t>
            </a:r>
          </a:p>
          <a:p>
            <a:pPr algn="l"/>
            <a:r>
              <a:rPr lang="en-US" sz="2000" b="1" u="sng" dirty="0" err="1" smtClean="0"/>
              <a:t>Liasions</a:t>
            </a:r>
            <a:endParaRPr lang="en-US" sz="2000" b="1" u="sng" dirty="0" smtClean="0"/>
          </a:p>
          <a:p>
            <a:pPr algn="l"/>
            <a:r>
              <a:rPr lang="en-US" sz="2000" b="1" dirty="0" smtClean="0"/>
              <a:t>Anne St Mauro, Princeton University</a:t>
            </a:r>
          </a:p>
          <a:p>
            <a:pPr algn="l"/>
            <a:r>
              <a:rPr lang="en-US" sz="2000" b="1" dirty="0" smtClean="0"/>
              <a:t>Eugene McCarthy, DCA</a:t>
            </a:r>
          </a:p>
          <a:p>
            <a:pPr algn="l"/>
            <a:r>
              <a:rPr lang="en-US" sz="2000" b="1" u="sng" dirty="0" smtClean="0"/>
              <a:t>Support Contractor: KSS</a:t>
            </a:r>
          </a:p>
          <a:p>
            <a:pPr algn="l"/>
            <a:endParaRPr lang="en-US" sz="2400" b="1" dirty="0" smtClean="0"/>
          </a:p>
          <a:p>
            <a:pPr algn="l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225531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219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latin typeface="Arial Black" pitchFamily="34" charset="0"/>
              </a:rPr>
              <a:t>TTF </a:t>
            </a:r>
            <a:r>
              <a:rPr lang="en-US" sz="2800" b="1" dirty="0" smtClean="0">
                <a:latin typeface="Arial Black" pitchFamily="34" charset="0"/>
              </a:rPr>
              <a:t>Facilities</a:t>
            </a:r>
            <a:r>
              <a:rPr lang="en-US" sz="3200" b="1" dirty="0" smtClean="0">
                <a:latin typeface="Arial Black" pitchFamily="34" charset="0"/>
              </a:rPr>
              <a:t> Subcommittee</a:t>
            </a:r>
            <a:br>
              <a:rPr lang="en-US" sz="3200" b="1" dirty="0" smtClean="0">
                <a:latin typeface="Arial Black" pitchFamily="34" charset="0"/>
              </a:rPr>
            </a:br>
            <a:r>
              <a:rPr lang="en-US" sz="3200" b="1" dirty="0" smtClean="0">
                <a:latin typeface="Arial Black" pitchFamily="34" charset="0"/>
              </a:rPr>
              <a:t>Department and Function Locations</a:t>
            </a:r>
            <a:br>
              <a:rPr lang="en-US" sz="3200" b="1" dirty="0" smtClean="0">
                <a:latin typeface="Arial Black" pitchFamily="34" charset="0"/>
              </a:rPr>
            </a:br>
            <a:r>
              <a:rPr lang="en-US" sz="3200" b="1" dirty="0" smtClean="0">
                <a:latin typeface="Arial Black" pitchFamily="34" charset="0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696200" cy="43434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 smtClean="0">
                <a:latin typeface="Arial Black" pitchFamily="34" charset="0"/>
              </a:rPr>
              <a:t>Recommended By TTF and Approved By Governing Bodies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b="1" dirty="0" smtClean="0">
                <a:latin typeface="Arial Black" pitchFamily="34" charset="0"/>
              </a:rPr>
              <a:t>Court, Violations and Supporting Functions - in Present Location in Twp. Bldg.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b="1" dirty="0" smtClean="0">
                <a:latin typeface="Arial Black" pitchFamily="34" charset="0"/>
              </a:rPr>
              <a:t>Police – in Present Location in Twp. Bldg.</a:t>
            </a:r>
          </a:p>
          <a:p>
            <a:pPr marL="457200" indent="-45720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u="sng" dirty="0" smtClean="0">
                <a:latin typeface="Arial Black" pitchFamily="34" charset="0"/>
              </a:rPr>
              <a:t>Recommended By Facilities Subcommittee, to be Approved By TTF and Governing Bodies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b="1" dirty="0" smtClean="0">
                <a:latin typeface="Arial Black" pitchFamily="34" charset="0"/>
              </a:rPr>
              <a:t>Engineering, Historic Preservation, Zoning, Planning, Building/Construction – in Present Location in Twp. Bld.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b="1" dirty="0" smtClean="0">
                <a:latin typeface="Arial Black" pitchFamily="34" charset="0"/>
              </a:rPr>
              <a:t>Corner House – in West Lower Level of </a:t>
            </a:r>
            <a:r>
              <a:rPr lang="en-US" sz="2000" b="1" dirty="0" err="1" smtClean="0">
                <a:latin typeface="Arial Black" pitchFamily="34" charset="0"/>
              </a:rPr>
              <a:t>Boro</a:t>
            </a:r>
            <a:r>
              <a:rPr lang="en-US" sz="2000" b="1" dirty="0" smtClean="0">
                <a:latin typeface="Arial Black" pitchFamily="34" charset="0"/>
              </a:rPr>
              <a:t> Bldg.</a:t>
            </a: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000" b="1" dirty="0" smtClean="0">
                <a:latin typeface="Arial Black" pitchFamily="34" charset="0"/>
              </a:rPr>
              <a:t>TV 30/PCTV – Offer Space (Rental) in East Lower Level of </a:t>
            </a:r>
            <a:r>
              <a:rPr lang="en-US" sz="2000" b="1" dirty="0" err="1" smtClean="0">
                <a:latin typeface="Arial Black" pitchFamily="34" charset="0"/>
              </a:rPr>
              <a:t>Boro</a:t>
            </a:r>
            <a:r>
              <a:rPr lang="en-US" sz="2000" b="1" smtClean="0">
                <a:latin typeface="Arial Black" pitchFamily="34" charset="0"/>
              </a:rPr>
              <a:t> Bldg.</a:t>
            </a:r>
            <a:endParaRPr lang="en-US" sz="2000" b="1" dirty="0" smtClean="0">
              <a:latin typeface="Arial Black" pitchFamily="34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sz="2000" b="1" dirty="0" smtClean="0">
              <a:latin typeface="Arial Black" pitchFamily="34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sz="2000" b="1" dirty="0" smtClean="0">
              <a:latin typeface="Arial Black" pitchFamily="34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endParaRPr lang="en-US" sz="2000" b="1" dirty="0" smtClean="0">
              <a:latin typeface="Arial Black" pitchFamily="34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u="sng" dirty="0" smtClean="0">
              <a:latin typeface="Arial Black" pitchFamily="34" charset="0"/>
            </a:endParaRPr>
          </a:p>
          <a:p>
            <a:pPr marL="457200" indent="-45720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dirty="0" smtClean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23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smtClean="0">
                <a:latin typeface="Arial Black" pitchFamily="34" charset="0"/>
              </a:rPr>
              <a:t>TTF Facilities Subcommittee</a:t>
            </a:r>
            <a:br>
              <a:rPr lang="en-US" sz="3200" b="1" dirty="0" smtClean="0">
                <a:latin typeface="Arial Black" pitchFamily="34" charset="0"/>
              </a:rPr>
            </a:br>
            <a:r>
              <a:rPr lang="en-US" sz="3200" b="1" dirty="0" smtClean="0">
                <a:latin typeface="Arial Black" pitchFamily="34" charset="0"/>
              </a:rPr>
              <a:t>Department and Function Locations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00200"/>
            <a:ext cx="6400800" cy="3657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/>
              <a:t>Recommended by Public Safety Subcommittee, to be Approved by TTF and Governing Bodies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b="1" u="sng" dirty="0" smtClean="0"/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b="1" u="sng" dirty="0" smtClean="0"/>
              <a:t>Police Dispatch</a:t>
            </a:r>
            <a:r>
              <a:rPr lang="en-US" sz="2400" b="1" dirty="0" smtClean="0"/>
              <a:t> – In Present Location in Twp. Bldg.</a:t>
            </a:r>
          </a:p>
        </p:txBody>
      </p:sp>
    </p:spTree>
    <p:extLst>
      <p:ext uri="{BB962C8B-B14F-4D97-AF65-F5344CB8AC3E}">
        <p14:creationId xmlns:p14="http://schemas.microsoft.com/office/powerpoint/2010/main" val="2130269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600200"/>
          </a:xfrm>
        </p:spPr>
        <p:txBody>
          <a:bodyPr/>
          <a:lstStyle/>
          <a:p>
            <a:r>
              <a:rPr lang="en-US" sz="2800" b="1" smtClean="0">
                <a:latin typeface="Arial Black" pitchFamily="34" charset="0"/>
              </a:rPr>
              <a:t>TTF Facilities Subcommittee</a:t>
            </a:r>
            <a:br>
              <a:rPr lang="en-US" sz="2800" b="1" smtClean="0">
                <a:latin typeface="Arial Black" pitchFamily="34" charset="0"/>
              </a:rPr>
            </a:br>
            <a:r>
              <a:rPr lang="en-US" sz="2800" b="1" smtClean="0">
                <a:latin typeface="Arial Black" pitchFamily="34" charset="0"/>
              </a:rPr>
              <a:t>Department and Function Locations</a:t>
            </a:r>
            <a:endParaRPr lang="en-US" sz="2800" smtClean="0"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43434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dirty="0" smtClean="0"/>
              <a:t>Remaining Departments and Functions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u="sng" smtClean="0"/>
              <a:t>To Be Done</a:t>
            </a:r>
            <a:endParaRPr lang="en-US" sz="2800" b="1" dirty="0" smtClean="0"/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/>
              <a:t>Tax, Finance and Assessor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/>
              <a:t>Mayor, Administrator and Clerk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/>
              <a:t>Affordable Housing, Human Services and Health Department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b="1" dirty="0" smtClean="0"/>
              <a:t>Public Works and SOC Management</a:t>
            </a:r>
          </a:p>
          <a:p>
            <a:pPr marL="514350" indent="-514350"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b="1" dirty="0" smtClean="0"/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i="1" dirty="0" smtClean="0"/>
              <a:t>Next Meetings of Facilities Subcommittee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b="1" i="1" dirty="0" smtClean="0"/>
              <a:t>27 June, 13 July</a:t>
            </a:r>
          </a:p>
          <a:p>
            <a:pPr marL="514350" indent="-51435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0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0113782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181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Office Theme</vt:lpstr>
      <vt:lpstr>1_Office Theme</vt:lpstr>
      <vt:lpstr>2_Office Theme</vt:lpstr>
      <vt:lpstr>3_Office Theme</vt:lpstr>
      <vt:lpstr>TTF Facilities Subcommittee</vt:lpstr>
      <vt:lpstr>TTF Facilities Subcommittee </vt:lpstr>
      <vt:lpstr>TTF Facilities Subcommittee Department and Function Locations  </vt:lpstr>
      <vt:lpstr>TTF Facilities Subcommittee Department and Function Locations</vt:lpstr>
      <vt:lpstr>TTF Facilities Subcommittee Department and Function Locations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TTF Facilities Subcommittee</dc:title>
  <dc:creator>Editor</dc:creator>
  <cp:lastModifiedBy>Joseph Stefko</cp:lastModifiedBy>
  <cp:revision>2</cp:revision>
  <dcterms:created xsi:type="dcterms:W3CDTF">2012-06-26T16:41:54Z</dcterms:created>
  <dcterms:modified xsi:type="dcterms:W3CDTF">2012-06-28T13:53:23Z</dcterms:modified>
</cp:coreProperties>
</file>