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3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24BF9-1D59-42B2-9124-66867F81CBD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DE83-5D49-4C7A-BA44-8F6E29B40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0C1A-00C7-482B-8086-EB5CAABE669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Princeton Leaf and Brush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Pickup: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Recommendations of TTF I&amp;O Subcommittee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6781800" cy="12954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Presentation to the Princeton TTF</a:t>
            </a:r>
          </a:p>
          <a:p>
            <a:pPr algn="r"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September 19, 2012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Goals of Consolidated Princeton Leaf and Brush Pickup Program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Rationalize pickup across Princeton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Account for differences across town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Density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Traffic flow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 street parking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each part of town, provide a comparable level of service as compared to the status quo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Allow for efficient pickup by municipal employees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Comply with New Jersey storm water regulations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Post-Storm Cleanup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As needed, based on severity of the storm</a:t>
            </a:r>
          </a:p>
          <a:p>
            <a:pPr lvl="1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No change from the status quo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Scheduled Fall/Spring/Summer Pickup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Regular pickup schedule announced at start of year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More frequent pickups in Central Princeton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“Central Princeton” to be determined by staff, but based on three criteria: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Streets with parking restrictions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Streets with high parking/traffic density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Streets with width issues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Pickup Categories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Bagged pickup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Princeton divided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 or 5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zones, with weekly bagged pick-up scheduled for a different zone each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day in fall and spring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Unbagged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pickup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Published schedule with additional pickups in Central Princeton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Leaves separated from brush and vegetative waste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Compliance with State Storm Water Regulations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State Storm Water Model Ordinance for Tier A Municipalities provides “placing yard waste that is not containerized at the curb or along the street is only allowed during the seven (7) days prior to a scheduled and announced collection”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This ordinance has been adopted by Princeton Borough and Township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By allowing Princeton residents to place yard waste in the streets throughout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year,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there are periods of non-compliance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New program will have Princeton in compliance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Proposed New Pickup Schedule – Fall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848600" cy="351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2680"/>
                <a:gridCol w="4185920"/>
              </a:tblGrid>
              <a:tr h="744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Program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Proposed</a:t>
                      </a:r>
                      <a:r>
                        <a:rPr lang="en-US" sz="2000" baseline="0" dirty="0" smtClean="0"/>
                        <a:t> Program for Consolidated Princeton</a:t>
                      </a:r>
                      <a:endParaRPr lang="en-US" sz="2000" dirty="0"/>
                    </a:p>
                  </a:txBody>
                  <a:tcPr anchor="b"/>
                </a:tc>
              </a:tr>
              <a:tr h="1908874"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Borough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 2 weeks (approximately)</a:t>
                      </a:r>
                    </a:p>
                    <a:p>
                      <a:endParaRPr lang="en-US" sz="16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Township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Weekly bagged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collections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brush collections</a:t>
                      </a: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leaf collections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Princeton-Wide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Weekly bagged collections (Mid-Oct to Mid-Dec)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brush collections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(Mid-Aug to Early Oct)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leaf collections (Mid-Oct to Mid-Dec)</a:t>
                      </a:r>
                    </a:p>
                    <a:p>
                      <a:endParaRPr lang="en-US" sz="16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 Princeton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additional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collections (1 brush + 1 leaf)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029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Important note: as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 currently the case, weather will play a role in scheduling.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result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in: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Shifting the schedule to earlier or later in the season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 extra pickup in a given season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Proposed New Pickup Schedule – Spring/Summer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9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  <a:gridCol w="4038600"/>
              </a:tblGrid>
              <a:tr h="7441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Program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Proposed</a:t>
                      </a:r>
                      <a:r>
                        <a:rPr lang="en-US" sz="2000" baseline="0" dirty="0" smtClean="0"/>
                        <a:t> Program for Consolidated Princeton</a:t>
                      </a:r>
                      <a:endParaRPr lang="en-US" sz="2000" dirty="0"/>
                    </a:p>
                  </a:txBody>
                  <a:tcPr anchor="b"/>
                </a:tc>
              </a:tr>
              <a:tr h="141674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Spring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Borough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 2 weeks (approximately)</a:t>
                      </a:r>
                    </a:p>
                    <a:p>
                      <a:endParaRPr lang="en-US" sz="16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Township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brush/leaf collections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Princeton-Wide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Weekly bagged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collections (Late Mar to Early Jun)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brush/leaf collections (Early Apr to Late May)</a:t>
                      </a:r>
                    </a:p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 Princeton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additional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unbagged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brush/leaf collection</a:t>
                      </a:r>
                      <a:endParaRPr lang="en-US" sz="1600" dirty="0"/>
                    </a:p>
                  </a:txBody>
                  <a:tcPr anchor="ctr"/>
                </a:tc>
              </a:tr>
              <a:tr h="119304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Summer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Borough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 2 weeks (approximately)</a:t>
                      </a:r>
                    </a:p>
                    <a:p>
                      <a:endParaRPr lang="en-US" sz="16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Township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 Princeton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 4 weeks (bagged)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8674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Important note: as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is currently the case, weather will play a role in scheduling.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may result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in:</a:t>
            </a:r>
          </a:p>
          <a:p>
            <a:pPr lvl="1">
              <a:buFontTx/>
              <a:buChar char="-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Shifting the schedule to earlier or later in the season</a:t>
            </a:r>
          </a:p>
          <a:p>
            <a:pPr lvl="1">
              <a:buFontTx/>
              <a:buChar char="-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An extra pickup in a given season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Estimated Cost Savings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0480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Program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Proposed</a:t>
                      </a:r>
                      <a:r>
                        <a:rPr lang="en-US" sz="2000" baseline="0" dirty="0" smtClean="0"/>
                        <a:t> Program for Consolidated Princeton</a:t>
                      </a:r>
                      <a:endParaRPr lang="en-US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$492,000</a:t>
                      </a:r>
                    </a:p>
                    <a:p>
                      <a:pPr algn="ctr"/>
                      <a:r>
                        <a:rPr lang="en-US" sz="1400" dirty="0" smtClean="0"/>
                        <a:t>($105,600 (Borough) + $386,400 (Township))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$415,200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$266,400</a:t>
                      </a:r>
                    </a:p>
                    <a:p>
                      <a:pPr algn="ctr"/>
                      <a:r>
                        <a:rPr lang="en-US" sz="1400" dirty="0" smtClean="0"/>
                        <a:t>($79,200 (Borough) + $187,200 (Township))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$79,200</a:t>
                      </a:r>
                    </a:p>
                    <a:p>
                      <a:pPr algn="ctr"/>
                      <a:r>
                        <a:rPr lang="en-US" sz="1400" dirty="0" smtClean="0"/>
                        <a:t>(All Borough)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$837,600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$619,700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638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Costs have been calculated by Princeton staff and are a function of crew-days and vehicle operating costs.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476</TotalTime>
  <Words>562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Princeton Leaf and Brush Pickup: Recommendations of TTF I&amp;O Subcommittee </vt:lpstr>
      <vt:lpstr>Goals of Consolidated Princeton Leaf and Brush Pickup Program</vt:lpstr>
      <vt:lpstr>Post-Storm Cleanup</vt:lpstr>
      <vt:lpstr>Scheduled Fall/Spring/Summer Pickup</vt:lpstr>
      <vt:lpstr>Pickup Categories</vt:lpstr>
      <vt:lpstr>Compliance with State Storm Water Regulations</vt:lpstr>
      <vt:lpstr>Proposed New Pickup Schedule – Fall</vt:lpstr>
      <vt:lpstr>Proposed New Pickup Schedule – Spring/Summer</vt:lpstr>
      <vt:lpstr>Estimated Cost Savings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Princeton Leaf, Brush and Vegetative Waste Pickup</dc:title>
  <dc:creator>Brad Middlekauff</dc:creator>
  <cp:lastModifiedBy>Brad Middlekauff</cp:lastModifiedBy>
  <cp:revision>58</cp:revision>
  <dcterms:created xsi:type="dcterms:W3CDTF">2012-08-01T14:08:53Z</dcterms:created>
  <dcterms:modified xsi:type="dcterms:W3CDTF">2012-09-17T16:19:25Z</dcterms:modified>
</cp:coreProperties>
</file>